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46E00-E59C-4B9B-914C-A50DB3F1E534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40A9-BCCC-427B-ABD7-B9026D20D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8168-7DAA-4506-8D14-3834FFAD8C4C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278168-7DAA-4506-8D14-3834FFAD8C4C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5B57BC1-B1B4-4257-8EA5-DD416094D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vilwarphotography.org/index.php/3-d-photographs-exhibit" TargetMode="External"/><Relationship Id="rId2" Type="http://schemas.openxmlformats.org/officeDocument/2006/relationships/hyperlink" Target="http://www.civilwarphotography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0"/>
            <a:ext cx="8610600" cy="20574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Civil War Photography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14339" name="Picture 3" descr="Coo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6734175" cy="4574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4040188" cy="533400"/>
          </a:xfrm>
        </p:spPr>
        <p:txBody>
          <a:bodyPr/>
          <a:lstStyle/>
          <a:p>
            <a:r>
              <a:rPr lang="en-US" dirty="0" smtClean="0"/>
              <a:t>Photo #4</a:t>
            </a:r>
            <a:endParaRPr lang="en-US" dirty="0"/>
          </a:p>
        </p:txBody>
      </p:sp>
      <p:pic>
        <p:nvPicPr>
          <p:cNvPr id="7" name="Content Placeholder 6" descr="manassas-junc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466" y="685800"/>
            <a:ext cx="8520934" cy="6146738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34400" y="762001"/>
            <a:ext cx="609600" cy="3505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a.</a:t>
            </a:r>
          </a:p>
          <a:p>
            <a:pPr>
              <a:buNone/>
            </a:pPr>
            <a:r>
              <a:rPr lang="en-US" dirty="0" smtClean="0"/>
              <a:t>b.</a:t>
            </a:r>
          </a:p>
          <a:p>
            <a:pPr>
              <a:buNone/>
            </a:pPr>
            <a:r>
              <a:rPr lang="en-US" dirty="0" smtClean="0"/>
              <a:t>c.</a:t>
            </a:r>
          </a:p>
          <a:p>
            <a:pPr>
              <a:buNone/>
            </a:pPr>
            <a:r>
              <a:rPr lang="en-US" dirty="0" smtClean="0"/>
              <a:t>d.</a:t>
            </a:r>
          </a:p>
          <a:p>
            <a:pPr>
              <a:buNone/>
            </a:pPr>
            <a:r>
              <a:rPr lang="en-US" dirty="0" smtClean="0"/>
              <a:t>e.</a:t>
            </a:r>
          </a:p>
          <a:p>
            <a:pPr>
              <a:buNone/>
            </a:pPr>
            <a:r>
              <a:rPr lang="en-US" dirty="0" smtClean="0"/>
              <a:t>f.</a:t>
            </a:r>
          </a:p>
          <a:p>
            <a:pPr>
              <a:buNone/>
            </a:pPr>
            <a:r>
              <a:rPr lang="en-US" dirty="0" smtClean="0"/>
              <a:t>g.</a:t>
            </a:r>
          </a:p>
          <a:p>
            <a:pPr>
              <a:buNone/>
            </a:pPr>
            <a:r>
              <a:rPr lang="en-US" dirty="0" smtClean="0"/>
              <a:t>h.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7391400" y="304801"/>
            <a:ext cx="1752600" cy="381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Question #5</a:t>
            </a:r>
            <a:endParaRPr lang="en-US" dirty="0"/>
          </a:p>
        </p:txBody>
      </p:sp>
      <p:pic>
        <p:nvPicPr>
          <p:cNvPr id="8" name="Picture 2" descr="C:\Users\student31.31-S-C133-16\AppData\Local\Microsoft\Windows\Temporary Internet Files\Content.IE5\EGJGBY7T\MM90028397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57754">
            <a:off x="2515391" y="102995"/>
            <a:ext cx="646510" cy="532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609600"/>
            <a:ext cx="8534400" cy="178510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www.civilwarphotography.org/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Choose </a:t>
            </a:r>
            <a:r>
              <a:rPr lang="en-US" sz="3600" b="1" dirty="0" smtClean="0"/>
              <a:t>“F</a:t>
            </a:r>
            <a:r>
              <a:rPr lang="en-US" sz="3600" b="1" dirty="0" smtClean="0"/>
              <a:t>eatured Exhibit”</a:t>
            </a: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left over?</a:t>
            </a:r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www.civilwarphotography.org/index.php/3-d-photographs-exhibit</a:t>
            </a:r>
            <a:endParaRPr lang="en-US" dirty="0" smtClean="0"/>
          </a:p>
          <a:p>
            <a:r>
              <a:rPr lang="en-US" dirty="0" smtClean="0"/>
              <a:t>Look </a:t>
            </a:r>
            <a:r>
              <a:rPr lang="en-US" dirty="0" smtClean="0"/>
              <a:t>at additional </a:t>
            </a:r>
            <a:r>
              <a:rPr lang="en-US" dirty="0" smtClean="0"/>
              <a:t>images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Using the website and 3-D glasses provided:</a:t>
            </a:r>
          </a:p>
          <a:p>
            <a:pPr marL="514350" indent="-514350">
              <a:buAutoNum type="arabicPeriod"/>
            </a:pPr>
            <a:r>
              <a:rPr lang="en-US" dirty="0"/>
              <a:t>C</a:t>
            </a:r>
            <a:r>
              <a:rPr lang="en-US" dirty="0" smtClean="0"/>
              <a:t>hoose </a:t>
            </a:r>
            <a:r>
              <a:rPr lang="en-US" b="1" dirty="0" smtClean="0"/>
              <a:t>one</a:t>
            </a:r>
            <a:r>
              <a:rPr lang="en-US" dirty="0" smtClean="0"/>
              <a:t> or </a:t>
            </a:r>
            <a:r>
              <a:rPr lang="en-US" b="1" dirty="0" smtClean="0"/>
              <a:t>two</a:t>
            </a:r>
            <a:r>
              <a:rPr lang="en-US" dirty="0" smtClean="0"/>
              <a:t> images that interest you.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Copy</a:t>
            </a:r>
            <a:r>
              <a:rPr lang="en-US" dirty="0" smtClean="0"/>
              <a:t> the image(s) into a word </a:t>
            </a:r>
            <a:r>
              <a:rPr lang="en-US" dirty="0" smtClean="0"/>
              <a:t>document </a:t>
            </a:r>
            <a:r>
              <a:rPr lang="en-US" dirty="0" smtClean="0"/>
              <a:t>(</a:t>
            </a:r>
            <a:r>
              <a:rPr lang="en-US" dirty="0" smtClean="0"/>
              <a:t>OR </a:t>
            </a:r>
            <a:r>
              <a:rPr lang="en-US" dirty="0" err="1" smtClean="0"/>
              <a:t>wordpad</a:t>
            </a:r>
            <a:r>
              <a:rPr lang="en-US" dirty="0" smtClean="0"/>
              <a:t>) </a:t>
            </a:r>
            <a:r>
              <a:rPr lang="en-US" dirty="0" smtClean="0"/>
              <a:t>by RIGHT CLICKING ON THE SMALL VERSION OF THE IMAGE.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Explain</a:t>
            </a:r>
            <a:r>
              <a:rPr lang="en-US" dirty="0" smtClean="0"/>
              <a:t> the image(s) by answering: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Where was it taken? Can you tell if its in the North or South?</a:t>
            </a:r>
          </a:p>
          <a:p>
            <a:pPr marL="914400" lvl="1" indent="-514350">
              <a:buFont typeface="Arial" pitchFamily="34" charset="0"/>
              <a:buAutoNum type="alphaLcPeriod"/>
            </a:pPr>
            <a:r>
              <a:rPr lang="en-US" dirty="0" smtClean="0"/>
              <a:t>What is happening in the image? Describe what it must have been like to be present in the photo.</a:t>
            </a:r>
          </a:p>
          <a:p>
            <a:pPr marL="914400" lvl="1" indent="-514350">
              <a:buFont typeface="Arial" pitchFamily="34" charset="0"/>
              <a:buAutoNum type="alphaLcPeriod"/>
            </a:pPr>
            <a:r>
              <a:rPr lang="en-US" dirty="0" smtClean="0"/>
              <a:t>What can the image tell us about the Civil War? What clues exist about the past? 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Why did you choose the image(s</a:t>
            </a:r>
            <a:r>
              <a:rPr lang="en-US" dirty="0" smtClean="0"/>
              <a:t>)?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PRINT your document.  (Problems printing? Email me lwilliams@nafcs.k12.in.us</a:t>
            </a:r>
            <a:endParaRPr lang="en-US" dirty="0" smtClean="0"/>
          </a:p>
          <a:p>
            <a:pPr marL="914400" lvl="1" indent="-514350">
              <a:buAutoNum type="alphaLcPeriod"/>
            </a:pPr>
            <a:endParaRPr lang="en-US" dirty="0" smtClean="0"/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3-D Gallery of Civil War Photos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3-D movies are very common and profitable.  You have been asked to come up with a 3-D movie based on the Civil War.  </a:t>
            </a:r>
          </a:p>
          <a:p>
            <a:r>
              <a:rPr lang="en-US" dirty="0" smtClean="0"/>
              <a:t>Choose an image from the galleries you’ve visited online as the </a:t>
            </a:r>
            <a:r>
              <a:rPr lang="en-US" b="1" dirty="0" smtClean="0"/>
              <a:t>setting </a:t>
            </a:r>
            <a:r>
              <a:rPr lang="en-US" dirty="0" smtClean="0"/>
              <a:t>for a movie.</a:t>
            </a:r>
          </a:p>
          <a:p>
            <a:r>
              <a:rPr lang="en-US" dirty="0" smtClean="0"/>
              <a:t>Create </a:t>
            </a:r>
            <a:r>
              <a:rPr lang="en-US" sz="2800" b="1" dirty="0" smtClean="0"/>
              <a:t>a movie plan </a:t>
            </a:r>
            <a:r>
              <a:rPr lang="en-US" dirty="0" smtClean="0"/>
              <a:t>USING THE IMAGE YOU CHOSE with the following info</a:t>
            </a:r>
            <a:r>
              <a:rPr lang="en-US" dirty="0" smtClean="0"/>
              <a:t>:</a:t>
            </a:r>
          </a:p>
          <a:p>
            <a:pPr lvl="1"/>
            <a:r>
              <a:rPr lang="en-US" sz="3000" dirty="0" smtClean="0"/>
              <a:t>Copy  </a:t>
            </a:r>
            <a:r>
              <a:rPr lang="en-US" sz="3000" dirty="0" smtClean="0">
                <a:solidFill>
                  <a:schemeClr val="tx1"/>
                </a:solidFill>
              </a:rPr>
              <a:t>your image onto a word document.</a:t>
            </a:r>
            <a:endParaRPr lang="en-US" sz="30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smtClean="0"/>
              <a:t>Location – </a:t>
            </a:r>
            <a:r>
              <a:rPr lang="en-US" sz="2800" dirty="0" smtClean="0">
                <a:solidFill>
                  <a:schemeClr val="tx1"/>
                </a:solidFill>
              </a:rPr>
              <a:t>describe the setting for the movie in </a:t>
            </a:r>
            <a:r>
              <a:rPr lang="en-US" sz="2800" dirty="0" smtClean="0">
                <a:solidFill>
                  <a:schemeClr val="tx1"/>
                </a:solidFill>
              </a:rPr>
              <a:t>a sentence or two.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smtClean="0"/>
              <a:t>Who – Create </a:t>
            </a:r>
            <a:r>
              <a:rPr lang="en-US" sz="3500" b="1" dirty="0" smtClean="0"/>
              <a:t>3</a:t>
            </a:r>
            <a:r>
              <a:rPr lang="en-US" sz="2800" dirty="0" smtClean="0"/>
              <a:t> characters to star in your movie</a:t>
            </a:r>
          </a:p>
          <a:p>
            <a:pPr lvl="2"/>
            <a:r>
              <a:rPr lang="en-US" sz="2400" dirty="0" smtClean="0"/>
              <a:t>Actors – which actors should play those </a:t>
            </a:r>
            <a:r>
              <a:rPr lang="en-US" sz="2400" dirty="0" smtClean="0"/>
              <a:t>characters?</a:t>
            </a:r>
            <a:endParaRPr lang="en-US" sz="2400" dirty="0" smtClean="0"/>
          </a:p>
          <a:p>
            <a:pPr lvl="1"/>
            <a:r>
              <a:rPr lang="en-US" sz="2800" dirty="0" smtClean="0"/>
              <a:t>When – what is the date/year/season for your movie? Is it near the beginning, middle, or end of the war? How can you tell?</a:t>
            </a:r>
          </a:p>
          <a:p>
            <a:pPr lvl="1"/>
            <a:r>
              <a:rPr lang="en-US" sz="2800" dirty="0" smtClean="0"/>
              <a:t>Story – create a sample script (one paragraph) for your movie EX:  What would the characters/actors say that shows  how your </a:t>
            </a:r>
            <a:r>
              <a:rPr lang="en-US" sz="2800" smtClean="0"/>
              <a:t>image </a:t>
            </a:r>
            <a:r>
              <a:rPr lang="en-US" sz="2800" smtClean="0"/>
              <a:t>gives info </a:t>
            </a:r>
            <a:r>
              <a:rPr lang="en-US" sz="2800" dirty="0" smtClean="0"/>
              <a:t>about the Civil War.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Extra Credit:  Scenario 10 points!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photo</a:t>
            </a:r>
            <a:endParaRPr lang="en-US" dirty="0"/>
          </a:p>
        </p:txBody>
      </p:sp>
      <p:pic>
        <p:nvPicPr>
          <p:cNvPr id="4" name="Content Placeholder 3" descr="richmond-in-ruin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648200" cy="5029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Look at the picture.</a:t>
            </a:r>
          </a:p>
          <a:p>
            <a:pPr marL="514350" indent="-514350">
              <a:buAutoNum type="alphaLcPeriod"/>
            </a:pPr>
            <a:r>
              <a:rPr lang="en-US" dirty="0" smtClean="0"/>
              <a:t>What do your notice first about this picture?</a:t>
            </a:r>
          </a:p>
          <a:p>
            <a:pPr marL="514350" indent="-514350">
              <a:buAutoNum type="alphaLcPeriod"/>
            </a:pPr>
            <a:r>
              <a:rPr lang="en-US" dirty="0" smtClean="0"/>
              <a:t>Where do you think this picture was taken? How can you tell?</a:t>
            </a:r>
          </a:p>
          <a:p>
            <a:pPr marL="514350" indent="-514350">
              <a:buAutoNum type="alphaLcPeriod"/>
            </a:pPr>
            <a:r>
              <a:rPr lang="en-US" dirty="0" smtClean="0"/>
              <a:t>What do you think these are the remains of?</a:t>
            </a:r>
          </a:p>
          <a:p>
            <a:pPr marL="514350" indent="-514350">
              <a:buAutoNum type="alphaLcPeriod"/>
            </a:pPr>
            <a:r>
              <a:rPr lang="en-US" dirty="0" smtClean="0"/>
              <a:t>Why do you think the photographer chose to take a picture with a man in it?</a:t>
            </a:r>
          </a:p>
          <a:p>
            <a:pPr marL="514350" indent="-514350"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ndpa and 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2819400" cy="24690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6877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Have you ever looked at really old pictures of your parents or grandparents?</a:t>
            </a:r>
          </a:p>
          <a:p>
            <a:r>
              <a:rPr lang="en-US" sz="2800" dirty="0" smtClean="0"/>
              <a:t>Old pictures can tell us things about the past.</a:t>
            </a:r>
          </a:p>
          <a:p>
            <a:pPr lvl="1"/>
            <a:r>
              <a:rPr lang="en-US" sz="2800" dirty="0" smtClean="0"/>
              <a:t>Give an example</a:t>
            </a:r>
          </a:p>
          <a:p>
            <a:pPr lvl="1"/>
            <a:endParaRPr lang="en-US" dirty="0"/>
          </a:p>
          <a:p>
            <a:r>
              <a:rPr lang="en-US" sz="2800" dirty="0" smtClean="0"/>
              <a:t>Today, we are going to look at old photographs from the Civil War and use them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look for clues about the past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understand what it was like to live back then.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43600" cy="1219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Old Pictures:</a:t>
            </a:r>
            <a:endParaRPr lang="en-US" sz="5400" dirty="0"/>
          </a:p>
        </p:txBody>
      </p:sp>
      <p:pic>
        <p:nvPicPr>
          <p:cNvPr id="4" name="Picture 3" descr="grandma and 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8998">
            <a:off x="6691933" y="320572"/>
            <a:ext cx="2288989" cy="2002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64008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Edwardian Script ITC" pitchFamily="66" charset="0"/>
              </a:rPr>
              <a:t>W</a:t>
            </a:r>
            <a:r>
              <a:rPr lang="en-US" dirty="0" smtClean="0"/>
              <a:t>hen we study an event in history and we use a piece of writing from that time, what would we call that type of document?</a:t>
            </a:r>
          </a:p>
          <a:p>
            <a:pPr lvl="1"/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primary source </a:t>
            </a:r>
          </a:p>
          <a:p>
            <a:pPr lvl="1"/>
            <a:r>
              <a:rPr lang="en-US" sz="3200" dirty="0" smtClean="0"/>
              <a:t>A </a:t>
            </a:r>
            <a:r>
              <a:rPr lang="en-US" sz="3200" b="1" dirty="0" smtClean="0"/>
              <a:t>primary source</a:t>
            </a:r>
            <a:r>
              <a:rPr lang="en-US" sz="3200" dirty="0" smtClean="0"/>
              <a:t> is a document, speech, or other sort of evidence written, created or otherwise produced during the time being studied.</a:t>
            </a:r>
          </a:p>
          <a:p>
            <a:r>
              <a:rPr lang="en-US" dirty="0" smtClean="0"/>
              <a:t>Is a photo considered to be a primary source?</a:t>
            </a:r>
            <a:endParaRPr lang="en-US" dirty="0"/>
          </a:p>
          <a:p>
            <a:pPr lvl="1"/>
            <a:r>
              <a:rPr lang="en-US" sz="4800" b="1" dirty="0" smtClean="0"/>
              <a:t>Yes!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While photographs of earlier conflicts do exist, the American Civil War is considered the </a:t>
            </a:r>
            <a:r>
              <a:rPr lang="en-US" sz="7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first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major conflict to be extensively photographed.  </a:t>
            </a:r>
          </a:p>
          <a:p>
            <a:pPr>
              <a:buNone/>
            </a:pPr>
            <a:r>
              <a:rPr lang="en-US" sz="3200" dirty="0" smtClean="0"/>
              <a:t> </a:t>
            </a:r>
          </a:p>
          <a:p>
            <a:r>
              <a:rPr lang="en-US" sz="3200" dirty="0" smtClean="0"/>
              <a:t>For the first time in history, citizens on the home front could view the actual </a:t>
            </a:r>
            <a:r>
              <a:rPr lang="en-US" sz="3200" b="1" dirty="0" smtClean="0">
                <a:solidFill>
                  <a:srgbClr val="FF0000"/>
                </a:solidFill>
              </a:rPr>
              <a:t>carnage* </a:t>
            </a:r>
            <a:r>
              <a:rPr lang="en-US" sz="3200" dirty="0" smtClean="0"/>
              <a:t>of far away battlefields.  Civil War photographs stripped away much of the romance around warfare.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The Civil War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5" name="Picture 4" descr="joe_whee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0"/>
            <a:ext cx="1224998" cy="1502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6096000"/>
            <a:ext cx="26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b="1" dirty="0" smtClean="0">
                <a:solidFill>
                  <a:srgbClr val="FF0000"/>
                </a:solidFill>
              </a:rPr>
              <a:t>death and destruction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r>
              <a:rPr lang="en-US" dirty="0" smtClean="0"/>
              <a:t>Today pictures are taken and stored digitally, but in 1861, the newest technology was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wet-plate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photography</a:t>
            </a:r>
            <a:r>
              <a:rPr lang="en-US" dirty="0" smtClean="0"/>
              <a:t>, a process in which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image is captured on chemically coated pieces of plate glass</a:t>
            </a:r>
            <a:r>
              <a:rPr lang="en-US" dirty="0" smtClean="0"/>
              <a:t>.  This was a complicated process done exclusively by photographic professionals.</a:t>
            </a:r>
          </a:p>
          <a:p>
            <a:endParaRPr lang="en-US" dirty="0"/>
          </a:p>
        </p:txBody>
      </p:sp>
      <p:pic>
        <p:nvPicPr>
          <p:cNvPr id="20482" name="Picture 2" descr="http://www.lhup.edu/~dsimanek/3d/stereo/wetplate_photog-g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8458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r>
              <a:rPr lang="en-US" dirty="0" smtClean="0"/>
              <a:t>Did you know that an estimated 70% of all Civil War documentary photographs were shot as "</a:t>
            </a:r>
            <a:r>
              <a:rPr lang="en-US" dirty="0" err="1" smtClean="0"/>
              <a:t>stereoviews</a:t>
            </a:r>
            <a:r>
              <a:rPr lang="en-US" dirty="0" smtClean="0"/>
              <a:t>" - the 19th Century equivalent of 3-D? 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3D!</a:t>
            </a:r>
            <a:endParaRPr lang="en-US" dirty="0"/>
          </a:p>
        </p:txBody>
      </p:sp>
      <p:pic>
        <p:nvPicPr>
          <p:cNvPr id="1026" name="Picture 2" descr="C:\Users\student31.31-S-C133-16\AppData\Local\Microsoft\Windows\Temporary Internet Files\Content.IE5\EGJGBY7T\MM90028397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57754">
            <a:off x="4109334" y="-6301"/>
            <a:ext cx="1873704" cy="1543050"/>
          </a:xfrm>
          <a:prstGeom prst="rect">
            <a:avLst/>
          </a:prstGeom>
          <a:noFill/>
        </p:spPr>
      </p:pic>
      <p:pic>
        <p:nvPicPr>
          <p:cNvPr id="1032" name="Picture 8" descr="Stereo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9800" y="762000"/>
            <a:ext cx="128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on left!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010400" y="1295400"/>
            <a:ext cx="2133600" cy="48307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Question 2.  </a:t>
            </a:r>
          </a:p>
          <a:p>
            <a:pPr>
              <a:buNone/>
            </a:pPr>
            <a:r>
              <a:rPr lang="en-US" dirty="0" smtClean="0"/>
              <a:t>Look at this first 3-D picture from the Civil War.</a:t>
            </a:r>
          </a:p>
          <a:p>
            <a:pPr lvl="1">
              <a:buNone/>
            </a:pPr>
            <a:r>
              <a:rPr lang="en-US" dirty="0" smtClean="0"/>
              <a:t>a.  </a:t>
            </a:r>
          </a:p>
          <a:p>
            <a:pPr lvl="1">
              <a:buNone/>
            </a:pPr>
            <a:r>
              <a:rPr lang="en-US" dirty="0" smtClean="0"/>
              <a:t>b.</a:t>
            </a:r>
          </a:p>
          <a:p>
            <a:pPr lvl="1">
              <a:buNone/>
            </a:pPr>
            <a:r>
              <a:rPr lang="en-US" dirty="0" smtClean="0"/>
              <a:t>c.</a:t>
            </a:r>
          </a:p>
          <a:p>
            <a:pPr lvl="1">
              <a:buNone/>
            </a:pPr>
            <a:r>
              <a:rPr lang="en-US" dirty="0" smtClean="0"/>
              <a:t>d.</a:t>
            </a:r>
          </a:p>
          <a:p>
            <a:pPr lvl="1">
              <a:buNone/>
            </a:pPr>
            <a:r>
              <a:rPr lang="en-US" dirty="0" smtClean="0"/>
              <a:t>e.</a:t>
            </a:r>
          </a:p>
          <a:p>
            <a:pPr lvl="1">
              <a:buNone/>
            </a:pPr>
            <a:r>
              <a:rPr lang="en-US" dirty="0" smtClean="0"/>
              <a:t>f.</a:t>
            </a:r>
          </a:p>
          <a:p>
            <a:pPr lvl="1">
              <a:buNone/>
            </a:pPr>
            <a:r>
              <a:rPr lang="en-US" dirty="0" smtClean="0"/>
              <a:t>g.</a:t>
            </a:r>
          </a:p>
          <a:p>
            <a:pPr lvl="1">
              <a:buNone/>
            </a:pPr>
            <a:r>
              <a:rPr lang="en-US" dirty="0" smtClean="0"/>
              <a:t>h.</a:t>
            </a:r>
          </a:p>
          <a:p>
            <a:pPr lvl="1">
              <a:buNone/>
            </a:pPr>
            <a:r>
              <a:rPr lang="en-US" dirty="0" err="1" smtClean="0"/>
              <a:t>i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267200" cy="1143000"/>
          </a:xfrm>
        </p:spPr>
        <p:txBody>
          <a:bodyPr/>
          <a:lstStyle/>
          <a:p>
            <a:pPr algn="l"/>
            <a:r>
              <a:rPr lang="en-US" dirty="0" smtClean="0"/>
              <a:t>Photo #1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>
          <a:xfrm>
            <a:off x="2209800" y="457201"/>
            <a:ext cx="6477001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Photography as a Primary Source Interactive Worksheet.</a:t>
            </a:r>
            <a:endParaRPr lang="en-US" sz="3200" dirty="0"/>
          </a:p>
        </p:txBody>
      </p:sp>
      <p:pic>
        <p:nvPicPr>
          <p:cNvPr id="17410" name="Picture 2" descr="http://www.civilwar.org/photos/3d-photography-special/images/gallery/petersburg-rif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7010400" cy="5638800"/>
          </a:xfrm>
          <a:prstGeom prst="rect">
            <a:avLst/>
          </a:prstGeom>
          <a:noFill/>
        </p:spPr>
      </p:pic>
      <p:pic>
        <p:nvPicPr>
          <p:cNvPr id="11" name="Picture 2" descr="C:\Users\student31.31-S-C133-16\AppData\Local\Microsoft\Windows\Temporary Internet Files\Content.IE5\EGJGBY7T\MM90028397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57754">
            <a:off x="76991" y="102995"/>
            <a:ext cx="646510" cy="532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1"/>
            <a:ext cx="4040188" cy="533400"/>
          </a:xfrm>
        </p:spPr>
        <p:txBody>
          <a:bodyPr/>
          <a:lstStyle/>
          <a:p>
            <a:r>
              <a:rPr lang="en-US" dirty="0" smtClean="0"/>
              <a:t>Photo #2</a:t>
            </a:r>
            <a:endParaRPr lang="en-US" dirty="0"/>
          </a:p>
        </p:txBody>
      </p:sp>
      <p:pic>
        <p:nvPicPr>
          <p:cNvPr id="7" name="Content Placeholder 6" descr="photo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7696200" cy="609599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72400" y="2174875"/>
            <a:ext cx="914400" cy="39512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a.</a:t>
            </a:r>
          </a:p>
          <a:p>
            <a:pPr>
              <a:buNone/>
            </a:pPr>
            <a:r>
              <a:rPr lang="en-US" dirty="0" smtClean="0"/>
              <a:t>b.</a:t>
            </a:r>
          </a:p>
          <a:p>
            <a:pPr>
              <a:buNone/>
            </a:pPr>
            <a:r>
              <a:rPr lang="en-US" dirty="0" smtClean="0"/>
              <a:t>c.</a:t>
            </a:r>
          </a:p>
          <a:p>
            <a:pPr>
              <a:buNone/>
            </a:pPr>
            <a:r>
              <a:rPr lang="en-US" dirty="0" smtClean="0"/>
              <a:t>d.</a:t>
            </a:r>
          </a:p>
          <a:p>
            <a:pPr>
              <a:buNone/>
            </a:pPr>
            <a:r>
              <a:rPr lang="en-US" dirty="0" smtClean="0"/>
              <a:t>e.</a:t>
            </a:r>
          </a:p>
          <a:p>
            <a:pPr>
              <a:buNone/>
            </a:pPr>
            <a:r>
              <a:rPr lang="en-US" dirty="0" smtClean="0"/>
              <a:t>f.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7620000" y="1535113"/>
            <a:ext cx="1524000" cy="6397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Question 3:</a:t>
            </a:r>
            <a:endParaRPr lang="en-US" dirty="0"/>
          </a:p>
        </p:txBody>
      </p:sp>
      <p:pic>
        <p:nvPicPr>
          <p:cNvPr id="8" name="Picture 2" descr="C:\Users\student31.31-S-C133-16\AppData\Local\Microsoft\Windows\Temporary Internet Files\Content.IE5\EGJGBY7T\MM90028397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57754">
            <a:off x="1753390" y="102994"/>
            <a:ext cx="646510" cy="532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4040188" cy="762000"/>
          </a:xfrm>
        </p:spPr>
        <p:txBody>
          <a:bodyPr/>
          <a:lstStyle/>
          <a:p>
            <a:r>
              <a:rPr lang="en-US" dirty="0" smtClean="0"/>
              <a:t>Photo #3</a:t>
            </a:r>
            <a:endParaRPr lang="en-US" dirty="0"/>
          </a:p>
        </p:txBody>
      </p:sp>
      <p:pic>
        <p:nvPicPr>
          <p:cNvPr id="7" name="Content Placeholder 6" descr="burial-of-dead-a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7620000" cy="61722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01000" y="2174875"/>
            <a:ext cx="685800" cy="39512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a.</a:t>
            </a:r>
          </a:p>
          <a:p>
            <a:pPr>
              <a:buNone/>
            </a:pPr>
            <a:r>
              <a:rPr lang="en-US" dirty="0" smtClean="0"/>
              <a:t>b.</a:t>
            </a:r>
          </a:p>
          <a:p>
            <a:pPr>
              <a:buNone/>
            </a:pPr>
            <a:r>
              <a:rPr lang="en-US" dirty="0" smtClean="0"/>
              <a:t>c.</a:t>
            </a:r>
          </a:p>
          <a:p>
            <a:pPr>
              <a:buNone/>
            </a:pPr>
            <a:r>
              <a:rPr lang="en-US" dirty="0" smtClean="0"/>
              <a:t>d.</a:t>
            </a:r>
          </a:p>
          <a:p>
            <a:pPr>
              <a:buNone/>
            </a:pPr>
            <a:r>
              <a:rPr lang="en-US" dirty="0" smtClean="0"/>
              <a:t>e.</a:t>
            </a:r>
          </a:p>
          <a:p>
            <a:pPr>
              <a:buNone/>
            </a:pPr>
            <a:r>
              <a:rPr lang="en-US" dirty="0" smtClean="0"/>
              <a:t>f.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7543800" y="1535113"/>
            <a:ext cx="1600200" cy="6397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Question #4</a:t>
            </a:r>
            <a:endParaRPr lang="en-US" dirty="0"/>
          </a:p>
        </p:txBody>
      </p:sp>
      <p:pic>
        <p:nvPicPr>
          <p:cNvPr id="8" name="Picture 2" descr="C:\Users\student31.31-S-C133-16\AppData\Local\Microsoft\Windows\Temporary Internet Files\Content.IE5\EGJGBY7T\MM90028397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57754">
            <a:off x="2515391" y="102996"/>
            <a:ext cx="646510" cy="532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301</TotalTime>
  <Words>691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Civil War Photography</vt:lpstr>
      <vt:lpstr>Old Pictures:</vt:lpstr>
      <vt:lpstr>Slide 3</vt:lpstr>
      <vt:lpstr>The Civil War</vt:lpstr>
      <vt:lpstr>Slide 5</vt:lpstr>
      <vt:lpstr>3D!</vt:lpstr>
      <vt:lpstr>Photo #1 </vt:lpstr>
      <vt:lpstr>Slide 8</vt:lpstr>
      <vt:lpstr>Slide 9</vt:lpstr>
      <vt:lpstr>Slide 10</vt:lpstr>
      <vt:lpstr>3-D Gallery of Civil War Photos</vt:lpstr>
      <vt:lpstr>Extra Credit:  Scenario 10 points!</vt:lpstr>
      <vt:lpstr>Assessment photo</vt:lpstr>
    </vt:vector>
  </TitlesOfParts>
  <Company>NAFCS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War Photography</dc:title>
  <dc:creator>student31</dc:creator>
  <cp:lastModifiedBy>lwilliams</cp:lastModifiedBy>
  <cp:revision>34</cp:revision>
  <dcterms:created xsi:type="dcterms:W3CDTF">2013-04-16T18:17:36Z</dcterms:created>
  <dcterms:modified xsi:type="dcterms:W3CDTF">2013-05-14T15:09:31Z</dcterms:modified>
</cp:coreProperties>
</file>